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978" y="-4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EA8E1-F50B-4CDB-9099-0498F2761E7A}" type="datetimeFigureOut">
              <a:rPr lang="pl-PL" smtClean="0"/>
              <a:pPr/>
              <a:t>13.08.2020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C4C97-1816-44E2-808F-9CE9A9B79D8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987522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EA8E1-F50B-4CDB-9099-0498F2761E7A}" type="datetimeFigureOut">
              <a:rPr lang="pl-PL" smtClean="0"/>
              <a:pPr/>
              <a:t>13.08.2020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C4C97-1816-44E2-808F-9CE9A9B79D8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096872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EA8E1-F50B-4CDB-9099-0498F2761E7A}" type="datetimeFigureOut">
              <a:rPr lang="pl-PL" smtClean="0"/>
              <a:pPr/>
              <a:t>13.08.2020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C4C97-1816-44E2-808F-9CE9A9B79D8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76191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EA8E1-F50B-4CDB-9099-0498F2761E7A}" type="datetimeFigureOut">
              <a:rPr lang="pl-PL" smtClean="0"/>
              <a:pPr/>
              <a:t>13.08.2020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C4C97-1816-44E2-808F-9CE9A9B79D8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4123239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EA8E1-F50B-4CDB-9099-0498F2761E7A}" type="datetimeFigureOut">
              <a:rPr lang="pl-PL" smtClean="0"/>
              <a:pPr/>
              <a:t>13.08.2020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C4C97-1816-44E2-808F-9CE9A9B79D8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773562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EA8E1-F50B-4CDB-9099-0498F2761E7A}" type="datetimeFigureOut">
              <a:rPr lang="pl-PL" smtClean="0"/>
              <a:pPr/>
              <a:t>13.08.2020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C4C97-1816-44E2-808F-9CE9A9B79D8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76581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EA8E1-F50B-4CDB-9099-0498F2761E7A}" type="datetimeFigureOut">
              <a:rPr lang="pl-PL" smtClean="0"/>
              <a:pPr/>
              <a:t>13.08.2020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C4C97-1816-44E2-808F-9CE9A9B79D8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824500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EA8E1-F50B-4CDB-9099-0498F2761E7A}" type="datetimeFigureOut">
              <a:rPr lang="pl-PL" smtClean="0"/>
              <a:pPr/>
              <a:t>13.08.2020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C4C97-1816-44E2-808F-9CE9A9B79D8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406743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EA8E1-F50B-4CDB-9099-0498F2761E7A}" type="datetimeFigureOut">
              <a:rPr lang="pl-PL" smtClean="0"/>
              <a:pPr/>
              <a:t>13.08.2020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C4C97-1816-44E2-808F-9CE9A9B79D8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528713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EA8E1-F50B-4CDB-9099-0498F2761E7A}" type="datetimeFigureOut">
              <a:rPr lang="pl-PL" smtClean="0"/>
              <a:pPr/>
              <a:t>13.08.2020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C4C97-1816-44E2-808F-9CE9A9B79D8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825116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EA8E1-F50B-4CDB-9099-0498F2761E7A}" type="datetimeFigureOut">
              <a:rPr lang="pl-PL" smtClean="0"/>
              <a:pPr/>
              <a:t>13.08.2020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C4C97-1816-44E2-808F-9CE9A9B79D8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699601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CEA8E1-F50B-4CDB-9099-0498F2761E7A}" type="datetimeFigureOut">
              <a:rPr lang="pl-PL" smtClean="0"/>
              <a:pPr/>
              <a:t>13.08.2020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AC4C97-1816-44E2-808F-9CE9A9B79D8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852299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0" name="Group 16"/>
          <p:cNvGrpSpPr>
            <a:grpSpLocks noChangeAspect="1"/>
          </p:cNvGrpSpPr>
          <p:nvPr/>
        </p:nvGrpSpPr>
        <p:grpSpPr bwMode="auto">
          <a:xfrm>
            <a:off x="642583" y="2928644"/>
            <a:ext cx="7826126" cy="1322693"/>
            <a:chOff x="5309" y="14425"/>
            <a:chExt cx="6162" cy="1041"/>
          </a:xfrm>
        </p:grpSpPr>
        <p:pic>
          <p:nvPicPr>
            <p:cNvPr id="1042" name="Picture 18" descr="2-logo Programu Kierunek FIO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309" y="14538"/>
              <a:ext cx="1365" cy="9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3" name="Picture 19" descr="3-logo Stowarzysznia LGD Dolina Stobrawy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766" y="14430"/>
              <a:ext cx="1667" cy="9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4" name="Picture 20" descr="logo-kraina-sw-anny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684" y="14425"/>
              <a:ext cx="2787" cy="1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Podtytuł 2"/>
          <p:cNvSpPr>
            <a:spLocks noGrp="1"/>
          </p:cNvSpPr>
          <p:nvPr>
            <p:ph type="subTitle" idx="1"/>
          </p:nvPr>
        </p:nvSpPr>
        <p:spPr>
          <a:xfrm>
            <a:off x="2732044" y="6100650"/>
            <a:ext cx="5400600" cy="550912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algn="l"/>
            <a:r>
              <a:rPr lang="pl-PL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Ten utwór jest dostępny na licencji </a:t>
            </a:r>
            <a:r>
              <a:rPr lang="pl-PL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Creative </a:t>
            </a:r>
            <a:r>
              <a:rPr lang="pl-PL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Commons</a:t>
            </a:r>
            <a:r>
              <a:rPr lang="pl-PL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pl-PL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pl-PL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Uznanie autorstwa – Użycie </a:t>
            </a:r>
            <a:r>
              <a:rPr lang="pl-PL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niekomercyjne 4.0 </a:t>
            </a:r>
            <a:r>
              <a:rPr lang="pl-PL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pl-PL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CC BY-NC </a:t>
            </a:r>
            <a:r>
              <a:rPr lang="pl-PL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4.0)</a:t>
            </a:r>
            <a:endParaRPr lang="pl-PL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611560" y="4509120"/>
            <a:ext cx="7920880" cy="1477328"/>
          </a:xfrm>
          <a:prstGeom prst="rect">
            <a:avLst/>
          </a:prstGeom>
          <a:ln>
            <a:solidFill>
              <a:schemeClr val="tx1"/>
            </a:solidFill>
            <a:prstDash val="lgDashDotDot"/>
          </a:ln>
        </p:spPr>
        <p:txBody>
          <a:bodyPr wrap="square">
            <a:spAutoFit/>
          </a:bodyPr>
          <a:lstStyle/>
          <a:p>
            <a:pPr algn="ctr"/>
            <a:r>
              <a:rPr lang="pl-PL" i="1" dirty="0" smtClean="0">
                <a:solidFill>
                  <a:schemeClr val="accent2">
                    <a:lumMod val="75000"/>
                  </a:schemeClr>
                </a:solidFill>
              </a:rPr>
              <a:t>Miejsce na </a:t>
            </a:r>
            <a:r>
              <a:rPr lang="pl-PL" i="1" dirty="0" err="1" smtClean="0">
                <a:solidFill>
                  <a:schemeClr val="accent2">
                    <a:lumMod val="75000"/>
                  </a:schemeClr>
                </a:solidFill>
              </a:rPr>
              <a:t>l</a:t>
            </a:r>
            <a:r>
              <a:rPr lang="pl-PL" i="1" dirty="0" err="1" smtClean="0">
                <a:solidFill>
                  <a:schemeClr val="accent2">
                    <a:lumMod val="75000"/>
                  </a:schemeClr>
                </a:solidFill>
              </a:rPr>
              <a:t>oga</a:t>
            </a:r>
            <a:r>
              <a:rPr lang="pl-PL" i="1" dirty="0" smtClean="0">
                <a:solidFill>
                  <a:schemeClr val="accent2">
                    <a:lumMod val="75000"/>
                  </a:schemeClr>
                </a:solidFill>
              </a:rPr>
              <a:t> realizatora, patrona, partnerów </a:t>
            </a:r>
            <a:endParaRPr lang="pl-PL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pl-PL" i="1" dirty="0" smtClean="0">
                <a:solidFill>
                  <a:schemeClr val="accent2">
                    <a:lumMod val="75000"/>
                  </a:schemeClr>
                </a:solidFill>
              </a:rPr>
              <a:t>(mogą się również pojawić na odrębnej planszy, jeśli jest ich więcej) </a:t>
            </a:r>
          </a:p>
          <a:p>
            <a:pPr algn="ctr"/>
            <a:endParaRPr lang="pl-PL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pl-PL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pl-PL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1857364"/>
            <a:ext cx="9144000" cy="1080119"/>
          </a:xfrm>
        </p:spPr>
        <p:txBody>
          <a:bodyPr>
            <a:normAutofit fontScale="90000"/>
          </a:bodyPr>
          <a:lstStyle/>
          <a:p>
            <a:r>
              <a:rPr lang="pl-PL" sz="2000" b="1" dirty="0" smtClean="0"/>
              <a:t>Przedstawiony projekt </a:t>
            </a:r>
            <a:r>
              <a:rPr lang="pl-PL" sz="2000" b="1" dirty="0" smtClean="0"/>
              <a:t> s</a:t>
            </a:r>
            <a:r>
              <a:rPr lang="pl-PL" sz="2000" b="1" dirty="0" smtClean="0"/>
              <a:t>finansowano </a:t>
            </a:r>
            <a:r>
              <a:rPr lang="pl-PL" sz="2000" b="1" dirty="0" smtClean="0"/>
              <a:t>przez Narodowy Instytut Wolności – Centrum Rozwoju Społeczeństwa Obywatelskiego ze środków Programu Fundusz Inicjatyw Obywatelskich na lata 2014-2020. Projekt współfinansowany ze środków Samorządu Województwa Opolskiego</a:t>
            </a:r>
            <a:endParaRPr lang="pl-PL" sz="2000" b="1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892" y="6161385"/>
            <a:ext cx="1227411" cy="429442"/>
          </a:xfrm>
          <a:prstGeom prst="rect">
            <a:avLst/>
          </a:prstGeom>
        </p:spPr>
      </p:pic>
      <p:grpSp>
        <p:nvGrpSpPr>
          <p:cNvPr id="1033" name="Group 9"/>
          <p:cNvGrpSpPr>
            <a:grpSpLocks noChangeAspect="1"/>
          </p:cNvGrpSpPr>
          <p:nvPr/>
        </p:nvGrpSpPr>
        <p:grpSpPr bwMode="auto">
          <a:xfrm>
            <a:off x="1000101" y="214290"/>
            <a:ext cx="6601389" cy="1602384"/>
            <a:chOff x="983" y="14369"/>
            <a:chExt cx="4377" cy="1062"/>
          </a:xfrm>
        </p:grpSpPr>
        <p:pic>
          <p:nvPicPr>
            <p:cNvPr id="1034" name="Picture 10" descr="5-logo Opolskie Kwtnące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448" y="14369"/>
              <a:ext cx="912" cy="1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8" name="Picture 14" descr="logo NIW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842" y="14495"/>
              <a:ext cx="1212" cy="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9" name="Obraz 9" descr="C:\Users\Alicja Gawinek\Desktop\FIO.png"/>
            <p:cNvPicPr>
              <a:picLocks noChangeAspect="1" noChangeArrowheads="1"/>
            </p:cNvPicPr>
            <p:nvPr/>
          </p:nvPicPr>
          <p:blipFill>
            <a:blip r:embed="rId8"/>
            <a:srcRect t="12016"/>
            <a:stretch>
              <a:fillRect/>
            </a:stretch>
          </p:blipFill>
          <p:spPr bwMode="auto">
            <a:xfrm>
              <a:off x="983" y="14414"/>
              <a:ext cx="1636" cy="10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="" xmlns:p14="http://schemas.microsoft.com/office/powerpoint/2010/main" val="206204117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59</Words>
  <Application>Microsoft Office PowerPoint</Application>
  <PresentationFormat>Pokaz na ekranie (4:3)</PresentationFormat>
  <Paragraphs>5</Paragraphs>
  <Slides>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</vt:i4>
      </vt:variant>
    </vt:vector>
  </HeadingPairs>
  <TitlesOfParts>
    <vt:vector size="2" baseType="lpstr">
      <vt:lpstr>Motyw pakietu Office</vt:lpstr>
      <vt:lpstr>Przedstawiony projekt  sfinansowano przez Narodowy Instytut Wolności – Centrum Rozwoju Społeczeństwa Obywatelskiego ze środków Programu Fundusz Inicjatyw Obywatelskich na lata 2014-2020. Projekt współfinansowany ze środków Samorządu Województwa Opolskiego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Iwona Olkowicz</dc:creator>
  <cp:lastModifiedBy>Użytkownik systemu Windows</cp:lastModifiedBy>
  <cp:revision>24</cp:revision>
  <dcterms:created xsi:type="dcterms:W3CDTF">2013-12-09T12:36:43Z</dcterms:created>
  <dcterms:modified xsi:type="dcterms:W3CDTF">2020-08-13T09:14:29Z</dcterms:modified>
</cp:coreProperties>
</file>